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83" r:id="rId3"/>
    <p:sldId id="288" r:id="rId4"/>
    <p:sldId id="289" r:id="rId5"/>
    <p:sldId id="284" r:id="rId6"/>
    <p:sldId id="281" r:id="rId7"/>
    <p:sldId id="290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1B64"/>
    <a:srgbClr val="333333"/>
    <a:srgbClr val="82D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43FBAC-7EA0-5843-BDE3-ACB5195FE490}" v="93" dt="2019-09-24T16:29:27.833"/>
    <p1510:client id="{C75A22D4-DE1E-427D-84E7-9F485CCEA633}" v="65" dt="2019-09-28T00:26:13.296"/>
    <p1510:client id="{CDC85EBA-CFB1-4E42-9602-9062F49667F5}" v="479" dt="2019-09-28T00:19:30.420"/>
    <p1510:client id="{F12BD555-A739-409E-9C93-F79D3C276BDE}" v="11" dt="2019-10-01T14:30:15.7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10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01/10/2019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12">
            <a:extLst>
              <a:ext uri="{FF2B5EF4-FFF2-40B4-BE49-F238E27FC236}">
                <a16:creationId xmlns:a16="http://schemas.microsoft.com/office/drawing/2014/main" id="{FDA9BFB2-75C1-4948-95B3-F5285E54B4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4" y="5681071"/>
            <a:ext cx="786871" cy="892535"/>
          </a:xfrm>
          <a:prstGeom prst="rect">
            <a:avLst/>
          </a:prstGeom>
        </p:spPr>
      </p:pic>
      <p:sp>
        <p:nvSpPr>
          <p:cNvPr id="6" name="CuadroTexto 1">
            <a:extLst>
              <a:ext uri="{FF2B5EF4-FFF2-40B4-BE49-F238E27FC236}">
                <a16:creationId xmlns:a16="http://schemas.microsoft.com/office/drawing/2014/main" id="{5AF7DF1C-2265-CD49-84B9-41036518FE7B}"/>
              </a:ext>
            </a:extLst>
          </p:cNvPr>
          <p:cNvSpPr txBox="1"/>
          <p:nvPr userDrawn="1"/>
        </p:nvSpPr>
        <p:spPr>
          <a:xfrm>
            <a:off x="10536002" y="6262889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>
                <a:solidFill>
                  <a:srgbClr val="561B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err="1">
                <a:solidFill>
                  <a:srgbClr val="561B6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>
              <a:solidFill>
                <a:srgbClr val="561B64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339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n blanc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12">
            <a:extLst>
              <a:ext uri="{FF2B5EF4-FFF2-40B4-BE49-F238E27FC236}">
                <a16:creationId xmlns:a16="http://schemas.microsoft.com/office/drawing/2014/main" id="{FDA9BFB2-75C1-4948-95B3-F5285E54B4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34" y="5681071"/>
            <a:ext cx="786871" cy="892535"/>
          </a:xfrm>
          <a:prstGeom prst="rect">
            <a:avLst/>
          </a:prstGeom>
          <a:effectLst>
            <a:outerShdw blurRad="622300" dist="76200" dir="7200000" sx="163000" sy="163000" rotWithShape="0">
              <a:schemeClr val="bg1">
                <a:alpha val="66000"/>
              </a:schemeClr>
            </a:outerShdw>
          </a:effectLst>
        </p:spPr>
      </p:pic>
      <p:sp>
        <p:nvSpPr>
          <p:cNvPr id="6" name="CuadroTexto 1">
            <a:extLst>
              <a:ext uri="{FF2B5EF4-FFF2-40B4-BE49-F238E27FC236}">
                <a16:creationId xmlns:a16="http://schemas.microsoft.com/office/drawing/2014/main" id="{5AF7DF1C-2265-CD49-84B9-41036518FE7B}"/>
              </a:ext>
            </a:extLst>
          </p:cNvPr>
          <p:cNvSpPr txBox="1"/>
          <p:nvPr userDrawn="1"/>
        </p:nvSpPr>
        <p:spPr>
          <a:xfrm>
            <a:off x="10536002" y="6262889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>
                <a:solidFill>
                  <a:schemeClr val="bg1"/>
                </a:solidFill>
                <a:effectLst>
                  <a:outerShdw blurRad="762000" dist="38100" dir="16200000" sx="111000" sy="111000" rotWithShape="0">
                    <a:schemeClr val="bg1">
                      <a:alpha val="87000"/>
                    </a:scheme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err="1">
                <a:solidFill>
                  <a:schemeClr val="bg1"/>
                </a:solidFill>
                <a:effectLst>
                  <a:outerShdw blurRad="762000" dist="114300" dir="16200000" sx="111000" sy="111000" rotWithShape="0">
                    <a:schemeClr val="bg1">
                      <a:alpha val="87000"/>
                    </a:schemeClr>
                  </a:outerShdw>
                </a:effectLst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>
              <a:solidFill>
                <a:schemeClr val="bg1"/>
              </a:solidFill>
              <a:effectLst>
                <a:outerShdw blurRad="762000" dist="114300" dir="16200000" sx="111000" sy="111000" rotWithShape="0">
                  <a:schemeClr val="bg1">
                    <a:alpha val="87000"/>
                  </a:schemeClr>
                </a:outerShdw>
              </a:effectLst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043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3AB0683-8CFC-4E1E-9B82-4D0D2C036A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0312" y="5504486"/>
            <a:ext cx="786871" cy="892535"/>
          </a:xfrm>
          <a:prstGeom prst="rect">
            <a:avLst/>
          </a:prstGeom>
        </p:spPr>
      </p:pic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01/10/2019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#netcoreconf</a:t>
            </a:r>
          </a:p>
        </p:txBody>
      </p:sp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3AB0683-8CFC-4E1E-9B82-4D0D2C036AE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0312" y="5504486"/>
            <a:ext cx="786871" cy="892535"/>
          </a:xfrm>
          <a:prstGeom prst="rect">
            <a:avLst/>
          </a:prstGeom>
        </p:spPr>
      </p:pic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01/10/2019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‹Nº›</a:t>
            </a:fld>
            <a:endParaRPr lang="es-ES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01/10/2019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64" r:id="rId3"/>
    <p:sldLayoutId id="2147483660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2019</a:t>
            </a: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85833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1" y="6089650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28/09/2019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093829"/>
            <a:ext cx="3955059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defRPr/>
            </a:pPr>
            <a:r>
              <a:rPr lang="es-ES" sz="3200">
                <a:solidFill>
                  <a:schemeClr val="bg1"/>
                </a:solidFill>
                <a:latin typeface="Helvetica"/>
                <a:cs typeface="Helvetica"/>
              </a:rPr>
              <a:t>Show me </a:t>
            </a:r>
            <a:r>
              <a:rPr lang="es-ES" sz="3200" err="1">
                <a:solidFill>
                  <a:schemeClr val="bg1"/>
                </a:solidFill>
                <a:latin typeface="Helvetica"/>
                <a:cs typeface="Helvetica"/>
              </a:rPr>
              <a:t>de</a:t>
            </a:r>
            <a:r>
              <a:rPr lang="es-ES" sz="3200">
                <a:solidFill>
                  <a:schemeClr val="bg1"/>
                </a:solidFill>
                <a:latin typeface="Helvetica"/>
                <a:cs typeface="Helvetica"/>
              </a:rPr>
              <a:t> </a:t>
            </a:r>
            <a:r>
              <a:rPr lang="es-ES" sz="3200" err="1">
                <a:solidFill>
                  <a:schemeClr val="bg1"/>
                </a:solidFill>
                <a:latin typeface="Helvetica"/>
                <a:cs typeface="Helvetica"/>
              </a:rPr>
              <a:t>money</a:t>
            </a:r>
            <a:endParaRPr lang="es-ES" sz="32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F3D0B16-54D2-4B04-B9E5-587A4B429FB0}"/>
              </a:ext>
            </a:extLst>
          </p:cNvPr>
          <p:cNvSpPr txBox="1"/>
          <p:nvPr/>
        </p:nvSpPr>
        <p:spPr>
          <a:xfrm>
            <a:off x="2407640" y="5225891"/>
            <a:ext cx="3955059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defRPr/>
            </a:pPr>
            <a:r>
              <a:rPr lang="es-ES" b="1">
                <a:solidFill>
                  <a:schemeClr val="bg1"/>
                </a:solidFill>
                <a:latin typeface="Helvetica"/>
                <a:cs typeface="Helvetica"/>
              </a:rPr>
              <a:t>José Manuel </a:t>
            </a:r>
            <a:r>
              <a:rPr lang="es-ES" b="1" err="1">
                <a:solidFill>
                  <a:schemeClr val="bg1"/>
                </a:solidFill>
                <a:latin typeface="Helvetica"/>
                <a:cs typeface="Helvetica"/>
              </a:rPr>
              <a:t>Sendin</a:t>
            </a:r>
            <a:endParaRPr lang="es-ES" b="1" i="0" u="none" strike="noStrike" kern="1200" cap="none" spc="0" normalizeH="0" baseline="0" noProof="0" err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707A79-631D-4BCB-9292-933CCC3620A0}"/>
              </a:ext>
            </a:extLst>
          </p:cNvPr>
          <p:cNvSpPr txBox="1"/>
          <p:nvPr/>
        </p:nvSpPr>
        <p:spPr>
          <a:xfrm>
            <a:off x="2407638" y="5564445"/>
            <a:ext cx="395505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defRPr/>
            </a:pPr>
            <a:r>
              <a:rPr lang="es-ES" sz="1600" i="1">
                <a:solidFill>
                  <a:schemeClr val="bg1"/>
                </a:solidFill>
                <a:latin typeface="Helvetica"/>
                <a:cs typeface="Helvetica"/>
              </a:rPr>
              <a:t>Abogado en </a:t>
            </a:r>
            <a:r>
              <a:rPr kumimoji="0" lang="es-ES" sz="1600" b="0" i="1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Helvetica"/>
                <a:cs typeface="Helvetica"/>
              </a:rPr>
              <a:t>@</a:t>
            </a:r>
            <a:r>
              <a:rPr lang="es-ES" sz="1600" i="1" err="1">
                <a:solidFill>
                  <a:schemeClr val="bg1"/>
                </a:solidFill>
                <a:latin typeface="Helvetica"/>
                <a:cs typeface="Helvetica"/>
              </a:rPr>
              <a:t>sistemius</a:t>
            </a:r>
            <a:endParaRPr lang="es-ES" sz="1600" b="0" i="1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/>
              <a:cs typeface="Helvetica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7F6AFB6-20C3-4BCF-B654-8D2757EE233F}"/>
              </a:ext>
            </a:extLst>
          </p:cNvPr>
          <p:cNvSpPr txBox="1"/>
          <p:nvPr/>
        </p:nvSpPr>
        <p:spPr>
          <a:xfrm>
            <a:off x="2407638" y="5863707"/>
            <a:ext cx="395505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600" i="1">
                <a:solidFill>
                  <a:schemeClr val="bg1"/>
                </a:solidFill>
                <a:latin typeface="Helvetica"/>
                <a:cs typeface="Helvetica"/>
              </a:rPr>
              <a:t>@</a:t>
            </a:r>
            <a:r>
              <a:rPr lang="es-ES" sz="1600" i="1" err="1">
                <a:solidFill>
                  <a:schemeClr val="bg1"/>
                </a:solidFill>
                <a:latin typeface="Helvetica"/>
                <a:cs typeface="Helvetica"/>
              </a:rPr>
              <a:t>kuartillo</a:t>
            </a:r>
            <a:endParaRPr lang="es-ES" sz="1600" b="0" i="1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DCB1C48-3281-7741-BFE7-0887BCE7297D}"/>
              </a:ext>
            </a:extLst>
          </p:cNvPr>
          <p:cNvSpPr/>
          <p:nvPr/>
        </p:nvSpPr>
        <p:spPr>
          <a:xfrm>
            <a:off x="4285868" y="5863707"/>
            <a:ext cx="184731" cy="338554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pPr lvl="0">
              <a:defRPr/>
            </a:pPr>
            <a:endParaRPr lang="es-ES" sz="1600" i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7">
            <a:extLst>
              <a:ext uri="{FF2B5EF4-FFF2-40B4-BE49-F238E27FC236}">
                <a16:creationId xmlns:a16="http://schemas.microsoft.com/office/drawing/2014/main" id="{E12350F3-DB83-413A-980B-1CEB92498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453265" y="1570814"/>
            <a:ext cx="0" cy="3710227"/>
          </a:xfrm>
          <a:prstGeom prst="line">
            <a:avLst/>
          </a:prstGeom>
          <a:ln w="19050">
            <a:solidFill>
              <a:srgbClr val="FF53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A0714AD6-7325-4CD0-9057-9D904CEC7544}"/>
              </a:ext>
            </a:extLst>
          </p:cNvPr>
          <p:cNvSpPr txBox="1"/>
          <p:nvPr/>
        </p:nvSpPr>
        <p:spPr>
          <a:xfrm>
            <a:off x="480237" y="2456121"/>
            <a:ext cx="7581013" cy="1938992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4000">
                <a:cs typeface="Calibri"/>
              </a:rPr>
              <a:t>¿Tienes 5 minutos? Es que s e me ha ocurrido algo y quería comentarlo contigo...</a:t>
            </a:r>
            <a:r>
              <a:rPr lang="es-ES">
                <a:cs typeface="Calibri"/>
              </a:rPr>
              <a:t>.</a:t>
            </a:r>
          </a:p>
        </p:txBody>
      </p:sp>
      <p:pic>
        <p:nvPicPr>
          <p:cNvPr id="7" name="Gráfico 8" descr="Bombilla">
            <a:extLst>
              <a:ext uri="{FF2B5EF4-FFF2-40B4-BE49-F238E27FC236}">
                <a16:creationId xmlns:a16="http://schemas.microsoft.com/office/drawing/2014/main" id="{1CFF8FE4-A499-4DF1-9AA0-89ABCC3AB5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49552" y="1842247"/>
            <a:ext cx="3128681" cy="311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437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2" descr="Imagen que contiene captura de pantalla, texto&#10;&#10;Descripción generada con confianza muy alta">
            <a:extLst>
              <a:ext uri="{FF2B5EF4-FFF2-40B4-BE49-F238E27FC236}">
                <a16:creationId xmlns:a16="http://schemas.microsoft.com/office/drawing/2014/main" id="{AC81DDCC-F30D-44D2-80C1-6C8BF0ABA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97014"/>
            <a:ext cx="12191999" cy="7685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63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4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280259-772A-47F0-BFA7-615AB3F08BC6}"/>
              </a:ext>
            </a:extLst>
          </p:cNvPr>
          <p:cNvSpPr txBox="1"/>
          <p:nvPr/>
        </p:nvSpPr>
        <p:spPr>
          <a:xfrm>
            <a:off x="4724400" y="320040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/>
              <a:t>Haga clic para agregar texto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E6B7DDD-67AB-404A-A56A-9F1304DCB236}"/>
              </a:ext>
            </a:extLst>
          </p:cNvPr>
          <p:cNvSpPr txBox="1"/>
          <p:nvPr/>
        </p:nvSpPr>
        <p:spPr>
          <a:xfrm>
            <a:off x="8086068" y="1766723"/>
            <a:ext cx="274320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>
                <a:solidFill>
                  <a:schemeClr val="bg1"/>
                </a:solidFill>
                <a:latin typeface="Segoe UI"/>
                <a:cs typeface="Segoe UI"/>
              </a:rPr>
              <a:t>Más información: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endParaRPr lang="es-E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s-ES">
                <a:solidFill>
                  <a:schemeClr val="bg1"/>
                </a:solidFill>
                <a:latin typeface="Segoe UI"/>
                <a:cs typeface="Segoe UI"/>
                <a:hlinkClick r:id="rId3"/>
              </a:rPr>
              <a:t>info@netcoreconf.com</a:t>
            </a:r>
            <a:endParaRPr lang="es-E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s-ES">
                <a:solidFill>
                  <a:schemeClr val="bg1"/>
                </a:solidFill>
                <a:latin typeface="Segoe UI"/>
                <a:cs typeface="Segoe UI"/>
              </a:rPr>
              <a:t>@</a:t>
            </a:r>
            <a:r>
              <a:rPr lang="es-ES" err="1">
                <a:solidFill>
                  <a:schemeClr val="bg1"/>
                </a:solidFill>
                <a:latin typeface="Segoe UI"/>
                <a:cs typeface="Segoe UI"/>
              </a:rPr>
              <a:t>Netcoreconf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endParaRPr lang="es-ES">
              <a:solidFill>
                <a:schemeClr val="bg1"/>
              </a:solidFill>
              <a:ea typeface="+mn-lt"/>
              <a:cs typeface="+mn-lt"/>
            </a:endParaRPr>
          </a:p>
          <a:p>
            <a:endParaRPr lang="es-ES">
              <a:solidFill>
                <a:schemeClr val="bg1"/>
              </a:solidFill>
              <a:ea typeface="+mn-lt"/>
              <a:cs typeface="+mn-lt"/>
            </a:endParaRPr>
          </a:p>
          <a:p>
            <a:endParaRPr lang="es-E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s-ES">
                <a:solidFill>
                  <a:schemeClr val="bg1"/>
                </a:solidFill>
                <a:latin typeface="Segoe UI"/>
                <a:cs typeface="Segoe UI"/>
              </a:rPr>
              <a:t>Visítanos en: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s-ES">
                <a:solidFill>
                  <a:schemeClr val="bg1"/>
                </a:solidFill>
                <a:latin typeface="Segoe UI"/>
                <a:cs typeface="Segoe UI"/>
              </a:rPr>
              <a:t>netcoreconf.com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algn="l"/>
            <a:r>
              <a:rPr lang="es-ES">
                <a:solidFill>
                  <a:schemeClr val="bg1"/>
                </a:solidFill>
              </a:rPr>
              <a:t>clic para agregar texto</a:t>
            </a:r>
            <a:endParaRPr lang="es-ES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4F99C6-7B34-4EE2-96A9-B88F9FB50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6505" y="2244762"/>
            <a:ext cx="5082285" cy="268260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chemeClr val="tx1"/>
                </a:solidFill>
                <a:cs typeface="Calibri Light"/>
              </a:rPr>
              <a:t>Tengo </a:t>
            </a:r>
            <a:r>
              <a:rPr lang="en-US" sz="6000" err="1">
                <a:solidFill>
                  <a:schemeClr val="tx1"/>
                </a:solidFill>
                <a:cs typeface="Calibri Light"/>
              </a:rPr>
              <a:t>nivel</a:t>
            </a:r>
            <a:r>
              <a:rPr lang="en-US" sz="6000">
                <a:solidFill>
                  <a:schemeClr val="tx1"/>
                </a:solidFill>
                <a:cs typeface="Calibri Light"/>
              </a:rPr>
              <a:t> medio de </a:t>
            </a:r>
            <a:r>
              <a:rPr lang="en-US" sz="6000" err="1">
                <a:solidFill>
                  <a:schemeClr val="tx1"/>
                </a:solidFill>
                <a:cs typeface="Calibri Light"/>
              </a:rPr>
              <a:t>inglés</a:t>
            </a:r>
            <a:endParaRPr lang="es-ES" err="1">
              <a:solidFill>
                <a:schemeClr val="tx1"/>
              </a:solidFill>
            </a:endParaRPr>
          </a:p>
        </p:txBody>
      </p:sp>
      <p:pic>
        <p:nvPicPr>
          <p:cNvPr id="3" name="Imagen 3" descr="Imagen que contiene captura de pantalla&#10;&#10;Descripción generada con confianza muy alta">
            <a:extLst>
              <a:ext uri="{FF2B5EF4-FFF2-40B4-BE49-F238E27FC236}">
                <a16:creationId xmlns:a16="http://schemas.microsoft.com/office/drawing/2014/main" id="{CB8218E4-5458-48CF-BEBB-28FAEA94D0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989" r="1" b="10129"/>
          <a:stretch/>
        </p:blipFill>
        <p:spPr>
          <a:xfrm>
            <a:off x="1" y="10"/>
            <a:ext cx="6518954" cy="6459270"/>
          </a:xfrm>
          <a:prstGeom prst="rect">
            <a:avLst/>
          </a:prstGeom>
        </p:spPr>
      </p:pic>
      <p:sp>
        <p:nvSpPr>
          <p:cNvPr id="5" name="Flecha: hacia arriba 4">
            <a:extLst>
              <a:ext uri="{FF2B5EF4-FFF2-40B4-BE49-F238E27FC236}">
                <a16:creationId xmlns:a16="http://schemas.microsoft.com/office/drawing/2014/main" id="{D610A8AE-4A5B-47B0-819E-5538BF294A38}"/>
              </a:ext>
            </a:extLst>
          </p:cNvPr>
          <p:cNvSpPr/>
          <p:nvPr/>
        </p:nvSpPr>
        <p:spPr>
          <a:xfrm rot="1560000">
            <a:off x="4639800" y="3435982"/>
            <a:ext cx="484094" cy="977152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Flecha: hacia arriba 5">
            <a:extLst>
              <a:ext uri="{FF2B5EF4-FFF2-40B4-BE49-F238E27FC236}">
                <a16:creationId xmlns:a16="http://schemas.microsoft.com/office/drawing/2014/main" id="{5F89E8F9-0E89-4EC0-AD52-CF2F48AD7DFC}"/>
              </a:ext>
            </a:extLst>
          </p:cNvPr>
          <p:cNvSpPr/>
          <p:nvPr/>
        </p:nvSpPr>
        <p:spPr>
          <a:xfrm>
            <a:off x="1034698" y="4331996"/>
            <a:ext cx="487325" cy="974651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C6AF1F9-D749-4125-8256-ACC56C61DCF3}"/>
              </a:ext>
            </a:extLst>
          </p:cNvPr>
          <p:cNvSpPr txBox="1"/>
          <p:nvPr/>
        </p:nvSpPr>
        <p:spPr>
          <a:xfrm>
            <a:off x="1924492" y="940982"/>
            <a:ext cx="4169734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4400">
                <a:solidFill>
                  <a:schemeClr val="bg1"/>
                </a:solidFill>
              </a:rPr>
              <a:t>@</a:t>
            </a:r>
            <a:r>
              <a:rPr lang="es-ES" sz="4400" err="1">
                <a:solidFill>
                  <a:schemeClr val="bg1"/>
                </a:solidFill>
              </a:rPr>
              <a:t>kuartillo</a:t>
            </a:r>
            <a:endParaRPr lang="es-ES" sz="44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78367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7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8" baseType="lpstr">
      <vt:lpstr>Tema de Office</vt:lpstr>
      <vt:lpstr>Presentación de PowerPoint</vt:lpstr>
      <vt:lpstr>Sponsors</vt:lpstr>
      <vt:lpstr>Presentación de PowerPoint</vt:lpstr>
      <vt:lpstr>Presentación de PowerPoint</vt:lpstr>
      <vt:lpstr>Sponsors</vt:lpstr>
      <vt:lpstr>Presentación de PowerPoint</vt:lpstr>
      <vt:lpstr>Tengo nivel medio de inglés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Sánchez</dc:creator>
  <cp:revision>2</cp:revision>
  <dcterms:created xsi:type="dcterms:W3CDTF">2018-11-16T16:29:33Z</dcterms:created>
  <dcterms:modified xsi:type="dcterms:W3CDTF">2019-10-01T15:22:13Z</dcterms:modified>
</cp:coreProperties>
</file>

<file path=docProps/thumbnail.jpeg>
</file>